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1FDA-09D4-4BB0-836B-4D45299A11BC}" type="datetimeFigureOut">
              <a:rPr lang="ru-RU" smtClean="0"/>
              <a:pPr/>
              <a:t>20.04.2019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A9C7-0429-4FAA-8144-CA25DEA62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1999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1FDA-09D4-4BB0-836B-4D45299A11BC}" type="datetimeFigureOut">
              <a:rPr lang="ru-RU" smtClean="0"/>
              <a:pPr/>
              <a:t>20.04.2019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A9C7-0429-4FAA-8144-CA25DEA62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0527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1FDA-09D4-4BB0-836B-4D45299A11BC}" type="datetimeFigureOut">
              <a:rPr lang="ru-RU" smtClean="0"/>
              <a:pPr/>
              <a:t>20.04.2019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A9C7-0429-4FAA-8144-CA25DEA62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31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1FDA-09D4-4BB0-836B-4D45299A11BC}" type="datetimeFigureOut">
              <a:rPr lang="ru-RU" smtClean="0"/>
              <a:pPr/>
              <a:t>20.04.2019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A9C7-0429-4FAA-8144-CA25DEA62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205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1FDA-09D4-4BB0-836B-4D45299A11BC}" type="datetimeFigureOut">
              <a:rPr lang="ru-RU" smtClean="0"/>
              <a:pPr/>
              <a:t>20.04.2019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A9C7-0429-4FAA-8144-CA25DEA62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612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1FDA-09D4-4BB0-836B-4D45299A11BC}" type="datetimeFigureOut">
              <a:rPr lang="ru-RU" smtClean="0"/>
              <a:pPr/>
              <a:t>20.04.2019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A9C7-0429-4FAA-8144-CA25DEA62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046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1FDA-09D4-4BB0-836B-4D45299A11BC}" type="datetimeFigureOut">
              <a:rPr lang="ru-RU" smtClean="0"/>
              <a:pPr/>
              <a:t>20.04.2019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A9C7-0429-4FAA-8144-CA25DEA62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320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1FDA-09D4-4BB0-836B-4D45299A11BC}" type="datetimeFigureOut">
              <a:rPr lang="ru-RU" smtClean="0"/>
              <a:pPr/>
              <a:t>20.04.2019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A9C7-0429-4FAA-8144-CA25DEA62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959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1FDA-09D4-4BB0-836B-4D45299A11BC}" type="datetimeFigureOut">
              <a:rPr lang="ru-RU" smtClean="0"/>
              <a:pPr/>
              <a:t>20.04.2019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A9C7-0429-4FAA-8144-CA25DEA62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6638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1FDA-09D4-4BB0-836B-4D45299A11BC}" type="datetimeFigureOut">
              <a:rPr lang="ru-RU" smtClean="0"/>
              <a:pPr/>
              <a:t>20.04.2019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A9C7-0429-4FAA-8144-CA25DEA62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0702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1FDA-09D4-4BB0-836B-4D45299A11BC}" type="datetimeFigureOut">
              <a:rPr lang="ru-RU" smtClean="0"/>
              <a:pPr/>
              <a:t>20.04.2019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A9C7-0429-4FAA-8144-CA25DEA62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103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C1FDA-09D4-4BB0-836B-4D45299A11BC}" type="datetimeFigureOut">
              <a:rPr lang="ru-RU" smtClean="0"/>
              <a:pPr/>
              <a:t>20.04.2019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FA9C7-0429-4FAA-8144-CA25DEA62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183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Специальность 1-27 01 01 «Экономика и организация производства (по направлениям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)»</a:t>
            </a:r>
          </a:p>
          <a:p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специальности 1-27 01 01-21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«Экономика и организация производства (общественное питание)»</a:t>
            </a:r>
          </a:p>
          <a:p>
            <a:pPr algn="just"/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Квалификация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инженер-экономист</a:t>
            </a:r>
          </a:p>
          <a:p>
            <a:pPr algn="just"/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 получения образования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дневная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 года), 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заочная сокращенная  (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года).</a:t>
            </a:r>
          </a:p>
        </p:txBody>
      </p:sp>
      <p:pic>
        <p:nvPicPr>
          <p:cNvPr id="1026" name="Picture 2" descr="http://www.mgup.by/sites/default/files/userfiles/Abit/img/spec/1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3883868"/>
            <a:ext cx="8964488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5465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2852"/>
            <a:ext cx="6624736" cy="6454500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200"/>
              </a:spcBef>
              <a:buNone/>
            </a:pPr>
            <a:r>
              <a:rPr lang="ru-RU" dirty="0" smtClean="0"/>
              <a:t>	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ru-RU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Сфера </a:t>
            </a:r>
            <a:r>
              <a:rPr lang="ru-RU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профессиональной деятельности: </a:t>
            </a:r>
          </a:p>
          <a:p>
            <a:pPr>
              <a:spcBef>
                <a:spcPts val="200"/>
              </a:spcBef>
              <a:buNone/>
            </a:pPr>
            <a:endParaRPr lang="ru-RU" sz="3600" b="1" dirty="0" smtClean="0">
              <a:latin typeface="+mj-lt"/>
            </a:endParaRPr>
          </a:p>
          <a:p>
            <a:pPr marL="0" lvl="0" indent="0">
              <a:buNone/>
            </a:pPr>
            <a:r>
              <a:rPr lang="ru-RU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подготовке будущих специалистов делается упор на формирование профессиональных знаний и навыков </a:t>
            </a:r>
            <a:endParaRPr lang="ru-RU" sz="4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63525" lvl="0" indent="-263525"/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инженера</a:t>
            </a:r>
            <a:r>
              <a:rPr lang="ru-RU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</a:t>
            </a:r>
            <a:r>
              <a:rPr lang="ru-RU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организатора </a:t>
            </a:r>
            <a:r>
              <a:rPr lang="ru-RU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производства</a:t>
            </a:r>
            <a:r>
              <a:rPr lang="ru-RU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организатора </a:t>
            </a:r>
            <a:r>
              <a:rPr lang="ru-RU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труда, способного обеспечивать административно-хозяйственную деятельность ресторана </a:t>
            </a:r>
            <a:r>
              <a:rPr lang="ru-RU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целом и отдельных его подразделений, проектировать и внедрять новации. </a:t>
            </a:r>
            <a:endParaRPr lang="ru-RU" sz="4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63525" lvl="0" indent="-263525"/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экономиста</a:t>
            </a:r>
            <a:r>
              <a:rPr lang="ru-RU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– как бизнес-аналитика, способного анализировать экономические результаты деятельности, планировать их (бизнес-планирование), способного создавать маркетинговый имидж своего ресторана, продвигать его услуги и завоевывать своих клиентов</a:t>
            </a:r>
            <a:r>
              <a:rPr lang="ru-RU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4500" b="1" dirty="0" smtClean="0"/>
          </a:p>
          <a:p>
            <a:endParaRPr lang="ru-RU" sz="3600" dirty="0">
              <a:latin typeface="+mj-lt"/>
            </a:endParaRPr>
          </a:p>
        </p:txBody>
      </p:sp>
      <p:pic>
        <p:nvPicPr>
          <p:cNvPr id="2050" name="Picture 2" descr="ÐÐ°ÑÑÐ¸Ð½ÐºÐ¸ Ð¿Ð¾ Ð·Ð°Ð¿ÑÐ¾ÑÑ Ð¸Ð½Ð¶ÐµÐ½ÐµÑ ÑÐµÑÑÐ¾ÑÐ°Ð½ Ð¿ÑÐ¾ÐµÐºÑÐ¸ÑÐ¾Ð²Ð°Ð½Ð¸Ð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491"/>
          <a:stretch/>
        </p:blipFill>
        <p:spPr bwMode="auto">
          <a:xfrm>
            <a:off x="6507732" y="1052736"/>
            <a:ext cx="2600772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ÐÐ°ÑÑÐ¸Ð½ÐºÐ¸ Ð¿Ð¾ Ð·Ð°Ð¿ÑÐ¾ÑÑ Ð¸Ð½Ð¶ÐµÐ½ÐµÑ ÑÐµÑÑÐ¾ÑÐ°Ð½ Ð¿ÑÐ¾ÐµÐºÑÐ¸ÑÐ¾Ð²Ð°Ð½Ð¸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3180" y="2996952"/>
            <a:ext cx="2920820" cy="144016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ÐÐ°ÑÑÐ¸Ð½ÐºÐ¸ Ð¿Ð¾ Ð·Ð°Ð¿ÑÐ¾ÑÑ Ð±Ð¸Ð·Ð½ÐµÑ-Ð¿Ð»Ð°Ð½Ð¸ÑÐ¾Ð²Ð°Ð½Ð¸Ð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7204" y="4869160"/>
            <a:ext cx="2781300" cy="163830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1061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958437" y="260648"/>
            <a:ext cx="5971281" cy="648071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300" b="1" dirty="0" smtClean="0"/>
              <a:t>Должности, которые занимают выпускники</a:t>
            </a:r>
            <a:r>
              <a:rPr lang="ru-RU" b="1" dirty="0" smtClean="0"/>
              <a:t>: 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sz="3100" dirty="0"/>
              <a:t>Руководитель, заместитель руководителя организации (объекта) общественного питания, </a:t>
            </a:r>
            <a:endParaRPr lang="ru-RU" sz="3100" dirty="0" smtClean="0"/>
          </a:p>
          <a:p>
            <a:r>
              <a:rPr lang="ru-RU" sz="3100" dirty="0" smtClean="0"/>
              <a:t>менеджер </a:t>
            </a:r>
            <a:r>
              <a:rPr lang="ru-RU" sz="3100" dirty="0"/>
              <a:t>по производству; </a:t>
            </a:r>
            <a:endParaRPr lang="ru-RU" sz="3100" dirty="0" smtClean="0"/>
          </a:p>
          <a:p>
            <a:r>
              <a:rPr lang="ru-RU" sz="3100" dirty="0" smtClean="0"/>
              <a:t>менеджер </a:t>
            </a:r>
            <a:r>
              <a:rPr lang="ru-RU" sz="3100" dirty="0"/>
              <a:t>по обслуживанию или администратор; менеджер ресторана быстрого обслуживания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Выпускники </a:t>
            </a:r>
            <a:r>
              <a:rPr lang="ru-RU" dirty="0"/>
              <a:t>могут работать  так же на должностях специалистов в торговле, общественном питании и пищевой промышленности:</a:t>
            </a:r>
          </a:p>
          <a:p>
            <a:r>
              <a:rPr lang="ru-RU" dirty="0"/>
              <a:t>- по организации производства, организации труда и планирования;</a:t>
            </a:r>
          </a:p>
          <a:p>
            <a:r>
              <a:rPr lang="ru-RU" dirty="0"/>
              <a:t>- по торгово-экономическим вопросам;</a:t>
            </a:r>
          </a:p>
          <a:p>
            <a:r>
              <a:rPr lang="ru-RU" dirty="0"/>
              <a:t>- бухгалтерскому учету;</a:t>
            </a:r>
          </a:p>
          <a:p>
            <a:r>
              <a:rPr lang="ru-RU" dirty="0"/>
              <a:t>- по инвестиционному проектированию;</a:t>
            </a:r>
          </a:p>
          <a:p>
            <a:r>
              <a:rPr lang="ru-RU" dirty="0"/>
              <a:t>- по закупкам, снабжению;</a:t>
            </a:r>
          </a:p>
          <a:p>
            <a:r>
              <a:rPr lang="ru-RU" dirty="0"/>
              <a:t>- по рекламе, сервису, торговле;</a:t>
            </a:r>
          </a:p>
          <a:p>
            <a:r>
              <a:rPr lang="ru-RU" dirty="0"/>
              <a:t>- по управлению качеством.</a:t>
            </a:r>
          </a:p>
        </p:txBody>
      </p:sp>
      <p:pic>
        <p:nvPicPr>
          <p:cNvPr id="3076" name="Picture 4" descr="ÐÐ°ÑÑÐ¸Ð½ÐºÐ¸ Ð¿Ð¾ Ð·Ð°Ð¿ÑÐ¾ÑÑ ÑÐ¿ÑÐ°Ð²Ð»ÑÑÑÐ¸Ð¹ ÑÐµÑÑÐ¾ÑÐ°Ð½Ð¾Ð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378" y="3486124"/>
            <a:ext cx="2760438" cy="1743076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ÐÐ°ÑÑÐ¸Ð½ÐºÐ¸ Ð¿Ð¾ Ð·Ð°Ð¿ÑÐ¾ÑÑ ÑÐ¿ÑÐ°Ð²Ð»ÑÑÑÐ¸Ð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503" y="5085183"/>
            <a:ext cx="2427290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ÐÐ°ÑÑÐ¸Ð½ÐºÐ¸ Ð¿Ð¾ Ð·Ð°Ð¿ÑÐ¾ÑÑ Ð¼ÐµÑÑÐ´Ð¾ÑÐµÐ»Ñ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16832"/>
            <a:ext cx="2697854" cy="1743076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ÐÐ°ÑÑÐ¸Ð½ÐºÐ¸ Ð¿Ð¾ Ð·Ð°Ð¿ÑÐ¾ÑÑ ÑÐµÑ Ð¿Ð¾Ð²Ð°Ñ Ð¸Ð½ÑÐ¾Ð³ÑÐ°ÑÐ¸ÐºÐ°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937" y="116632"/>
            <a:ext cx="2857500" cy="160020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ÐÐ°ÑÑÐ¸Ð½ÐºÐ¸ Ð¿Ð¾ Ð·Ð°Ð¿ÑÐ¾ÑÑ ÑÐ¾Ð²ÑÐµÐ¼ÐµÐ½Ð½ÑÐ¹ Ð¼Ð¾Ð»Ð¾Ð´Ð¾Ð¹ Ð¿ÑÐµÐ¿Ð¾Ð´Ð°Ð²Ð°ÑÐµÐ»Ñ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3806"/>
          <a:stretch/>
        </p:blipFill>
        <p:spPr bwMode="auto">
          <a:xfrm>
            <a:off x="7020273" y="5028035"/>
            <a:ext cx="1937748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771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80</Words>
  <Application>Microsoft Office PowerPoint</Application>
  <PresentationFormat>Экран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Ната</cp:lastModifiedBy>
  <cp:revision>13</cp:revision>
  <dcterms:created xsi:type="dcterms:W3CDTF">2018-12-04T16:48:45Z</dcterms:created>
  <dcterms:modified xsi:type="dcterms:W3CDTF">2019-04-20T08:14:52Z</dcterms:modified>
</cp:coreProperties>
</file>